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57255"/>
            <a:ext cx="7772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Please Make Sure the Main Title Clear.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36930"/>
            <a:ext cx="7772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[Insert Authors Here]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09/09/2024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971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09/09/2024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387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09/09/2024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448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18123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Please use Section Header as a Separator for Sections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95181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You can add some descriptions here if needed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09/09/2024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087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8945"/>
            <a:ext cx="3886200" cy="39716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68945"/>
            <a:ext cx="3886200" cy="39716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09/09/2024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792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8290"/>
            <a:ext cx="7886700" cy="8510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46288"/>
            <a:ext cx="3868340" cy="6955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70201"/>
            <a:ext cx="3868340" cy="3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46288"/>
            <a:ext cx="3887391" cy="6955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870201"/>
            <a:ext cx="3887391" cy="3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09/09/2024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293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09/09/2024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104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09/09/2024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5239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5618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3125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09/09/2024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38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6726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70908"/>
            <a:ext cx="2949178" cy="30980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803D-81F2-4666-BD60-3BDE7C9F02A8}" type="datetimeFigureOut">
              <a:rPr lang="en-ID" smtClean="0"/>
              <a:t>09/09/2024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217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79055"/>
            <a:ext cx="7886700" cy="979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24363"/>
            <a:ext cx="7886700" cy="385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803D-81F2-4666-BD60-3BDE7C9F02A8}" type="datetimeFigureOut">
              <a:rPr lang="en-ID" smtClean="0"/>
              <a:t>09/09/2024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AEF5-F8EB-47F2-BA64-67637EF1111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275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24B76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49F5-4D2B-4969-9D57-89818E006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0D966C-8AFE-4CAD-8501-5183EF1D8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408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3AE6-DFEC-4E74-9D31-83E62355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371F1-05DF-48CB-B2E3-C6B52340C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5535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4D4950-2A81-4A92-B4AA-7321D60A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FD80D6-DC7E-42D9-A174-60A339259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23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0D55-3FB1-49C9-AB20-A4DE357C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A8FD-3115-41E4-A798-9C84AE03A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888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51FC12-38CD-4A57-AFC7-57EBD9089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2294FA-31E6-47EE-AAC9-BFFD1DB665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02885-071F-4955-B88C-371C9B433A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3028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D756-A63D-49AA-9D02-B2E29FD4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14A3-6C58-43BB-BDE1-5DFE39B23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366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414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ISC_PowerPoint-Template" id="{555848C4-648A-43E3-A069-370CD1DF04D4}" vid="{D2A8ACE7-DFAC-4105-9500-B93E11C4B6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Idoan Sihotang</dc:creator>
  <cp:lastModifiedBy>IT Dept UNAI</cp:lastModifiedBy>
  <cp:revision>3</cp:revision>
  <dcterms:created xsi:type="dcterms:W3CDTF">2019-06-12T08:02:00Z</dcterms:created>
  <dcterms:modified xsi:type="dcterms:W3CDTF">2024-09-09T05:11:39Z</dcterms:modified>
</cp:coreProperties>
</file>